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8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8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9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0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9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25" r:id="rId8"/>
    <p:sldLayoutId id="2147483726" r:id="rId9"/>
    <p:sldLayoutId id="2147483727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.nashville.gov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1/relationships/webextension" Target="../webextensions/webextens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Empty street surrounded with buildings">
            <a:extLst>
              <a:ext uri="{FF2B5EF4-FFF2-40B4-BE49-F238E27FC236}">
                <a16:creationId xmlns:a16="http://schemas.microsoft.com/office/drawing/2014/main" id="{085E25C6-9187-3CCB-88A7-EBEDF3417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15725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5F359D-0A7F-35F4-50AD-B6BA35AC1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Making Nashville’s Streets Safer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B6EA9-5C9B-C9B5-F8D1-4899DB780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Where are Crashes Happening and What May be Causing Them?</a:t>
            </a:r>
          </a:p>
        </p:txBody>
      </p:sp>
    </p:spTree>
    <p:extLst>
      <p:ext uri="{BB962C8B-B14F-4D97-AF65-F5344CB8AC3E}">
        <p14:creationId xmlns:p14="http://schemas.microsoft.com/office/powerpoint/2010/main" val="269017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BCB-3E2A-3D51-4CB1-A81CCEA3470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alpha val="25000"/>
            </a:schemeClr>
          </a:solidFill>
        </p:spPr>
        <p:txBody>
          <a:bodyPr/>
          <a:lstStyle/>
          <a:p>
            <a:r>
              <a:rPr lang="en-US" dirty="0"/>
              <a:t>Inspiration /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6B35-5997-E9F8-4C64-B8713374C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3986395"/>
            <a:ext cx="4722906" cy="2550489"/>
          </a:xfrm>
          <a:solidFill>
            <a:schemeClr val="accent4">
              <a:alpha val="25000"/>
            </a:schemeClr>
          </a:solidFill>
        </p:spPr>
        <p:txBody>
          <a:bodyPr/>
          <a:lstStyle/>
          <a:p>
            <a:r>
              <a:rPr lang="en-US" dirty="0"/>
              <a:t>Vision Zero Initiative</a:t>
            </a:r>
          </a:p>
          <a:p>
            <a:r>
              <a:rPr lang="en-US" dirty="0"/>
              <a:t>East Nashville’s Walkability</a:t>
            </a:r>
          </a:p>
          <a:p>
            <a:r>
              <a:rPr lang="en-US" dirty="0"/>
              <a:t>Outdated Urban Planning Practices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EEAA4-534A-41F7-CBDF-49E0FF6F6105}"/>
              </a:ext>
            </a:extLst>
          </p:cNvPr>
          <p:cNvSpPr txBox="1"/>
          <p:nvPr/>
        </p:nvSpPr>
        <p:spPr>
          <a:xfrm>
            <a:off x="5486400" y="4782558"/>
            <a:ext cx="5867400" cy="175432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Study Corridor: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Five 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travel lanes each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center two-way left turn (TWLT)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roadway width in background photo: ~60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curb cuts / driveways</a:t>
            </a:r>
          </a:p>
        </p:txBody>
      </p:sp>
    </p:spTree>
    <p:extLst>
      <p:ext uri="{BB962C8B-B14F-4D97-AF65-F5344CB8AC3E}">
        <p14:creationId xmlns:p14="http://schemas.microsoft.com/office/powerpoint/2010/main" val="3553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C809-1226-728F-F6D6-36592D8E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53BB2-6575-F784-1D59-F481A8A8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Nashville Open Data Portal</a:t>
            </a:r>
            <a:endParaRPr lang="en-US" dirty="0"/>
          </a:p>
          <a:p>
            <a:r>
              <a:rPr lang="en-US" dirty="0"/>
              <a:t>Included in Analysis:</a:t>
            </a:r>
          </a:p>
          <a:p>
            <a:pPr lvl="1"/>
            <a:r>
              <a:rPr lang="en-US" dirty="0"/>
              <a:t>Crash Reporting</a:t>
            </a:r>
          </a:p>
          <a:p>
            <a:pPr lvl="1"/>
            <a:r>
              <a:rPr lang="en-US" dirty="0"/>
              <a:t>311 Requests</a:t>
            </a:r>
          </a:p>
          <a:p>
            <a:pPr lvl="1"/>
            <a:r>
              <a:rPr lang="en-US" dirty="0"/>
              <a:t>Active Construction</a:t>
            </a:r>
          </a:p>
          <a:p>
            <a:pPr lvl="2"/>
            <a:r>
              <a:rPr lang="en-US" dirty="0"/>
              <a:t>Building Permits</a:t>
            </a:r>
          </a:p>
          <a:p>
            <a:pPr lvl="2"/>
            <a:r>
              <a:rPr lang="en-US" dirty="0"/>
              <a:t>Right-of-Way Occupancy Permits</a:t>
            </a:r>
          </a:p>
          <a:p>
            <a:pPr lvl="1"/>
            <a:r>
              <a:rPr lang="en-US" dirty="0"/>
              <a:t>Short Term Rental Properties</a:t>
            </a:r>
          </a:p>
          <a:p>
            <a:pPr lvl="1"/>
            <a:r>
              <a:rPr lang="en-US" dirty="0"/>
              <a:t>Pedestrian Signal Inventory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C62C8-64C7-3C98-EFAB-6723CA79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1" y="1691323"/>
            <a:ext cx="4347750" cy="43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F731-22D6-355A-E928-01DFD042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B9B17-3FB3-5D2F-BBFA-23F5660EAE37}"/>
              </a:ext>
            </a:extLst>
          </p:cNvPr>
          <p:cNvSpPr txBox="1"/>
          <p:nvPr/>
        </p:nvSpPr>
        <p:spPr>
          <a:xfrm>
            <a:off x="637046" y="1949450"/>
            <a:ext cx="545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Text…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226FF206-9E59-1AE9-3BEF-D40182355F4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197829"/>
                  </p:ext>
                </p:extLst>
              </p:nvPr>
            </p:nvGraphicFramePr>
            <p:xfrm>
              <a:off x="6096000" y="1949450"/>
              <a:ext cx="5637213" cy="41957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226FF206-9E59-1AE9-3BEF-D40182355F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949450"/>
                <a:ext cx="5637213" cy="41957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68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25FE-DF82-F589-39EC-A89D0B3D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Crashes vs 311 Requests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512B7034-5711-B16E-DD96-63B5029919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6132097"/>
                  </p:ext>
                </p:extLst>
              </p:nvPr>
            </p:nvGraphicFramePr>
            <p:xfrm>
              <a:off x="6095907" y="1691324"/>
              <a:ext cx="5637306" cy="44538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512B7034-5711-B16E-DD96-63B5029919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5907" y="1691324"/>
                <a:ext cx="5637306" cy="4453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3" name="Add-in 12">
                <a:extLst>
                  <a:ext uri="{FF2B5EF4-FFF2-40B4-BE49-F238E27FC236}">
                    <a16:creationId xmlns:a16="http://schemas.microsoft.com/office/drawing/2014/main" id="{E154F9DB-4008-E27D-17B4-70CDC6B064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579446"/>
                  </p:ext>
                </p:extLst>
              </p:nvPr>
            </p:nvGraphicFramePr>
            <p:xfrm>
              <a:off x="458694" y="1691323"/>
              <a:ext cx="5637306" cy="44538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3" name="Add-in 12">
                <a:extLst>
                  <a:ext uri="{FF2B5EF4-FFF2-40B4-BE49-F238E27FC236}">
                    <a16:creationId xmlns:a16="http://schemas.microsoft.com/office/drawing/2014/main" id="{E154F9DB-4008-E27D-17B4-70CDC6B06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694" y="1691323"/>
                <a:ext cx="5637306" cy="44538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69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37EF-6A43-608F-2808-C9093A8B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Crashes vs 311 Requests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FC21CD2-11DA-0791-9443-2890FB593AF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8788" y="1949450"/>
              <a:ext cx="11274425" cy="41957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FC21CD2-11DA-0791-9443-2890FB593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788" y="1949450"/>
                <a:ext cx="11274425" cy="41957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17461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BAF672B8-8F56-4D8A-A2B4-BE70A222C4BF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8d40d981-65b2-4b98-a078-d8de2f630d0b&amp;config=eyJjbHVzdGVyVXJsIjoiaHR0cHM6Ly9XQUJJLVVTLUVBU1QtQS1QUklNQVJZLXJlZGlyZWN0LmFuYWx5c2lzLndpbmRvd3MubmV0IiwiZW1iZWRGZWF0dXJlcyI6eyJ1c2FnZU1ldHJpY3NWTmV4dCI6dHJ1ZSwiZGlzYWJsZUFuZ3VsYXJKU0Jvb3RzdHJhcFJlcG9ydEVtYmVkIjp0cnVlfX0%3D&amp;disableSensitivityBanner=true&amp;lrtl=true&quot;"/>
    <we:property name="bookmark" value="&quot;H4sIAAAAAAAAA+VYbVPjNhD+Kxl/6H3JdPz+wrdATMsAgcYpTKfDeGRpk+jOsVNZ5i694b93JTtAcpAcKc0x9ENm4tVqtfvso9VKXw3Gq3lOFgMyA+PAOCzLTzMiPnUso2sUrezi4vS8NzxNB73zGMXlXPKyqIyDr4YkYgLyilc1yZUFFP550zVInl+Sifoak7yCrjEHUZUFyfnf0CjjkBQ13HUN+DLPS0GUyUQSCcrsLarjN65t/ezgioRKfgsJUNlIhzAvhVx+d42q+addWh1TxvSCR2UhCS/QsJK5XsQix7YZsUwH7MwiDlHyMc9lq5It4i9zgfFglIu5wqHHbklBgRnaaQFV1a5wVOb1TP+LV+RJWQsKQxjroUJyuUAzVJBqitjcYfCXokRotDgnUoum5ecjAQgEMw7Mu+6+Vi+LyRPL36Ck4sUkb9P2gOeo8WpG5ooR2UfEW8GG+i2hlOqsZEppyhmDAs3jaDZmzLQj0wwzRgKTBFmwAfmWgcd6MByDxygde6YdBvgLQ8fHxVt8jtDnSSk4RS+7rTll7WrJJbtrHItypu22bFfcuUemQGBSx1LEb4LD8LvG9RQE6DnIIMaXpDpZA7xqVb4jFc2HXn0tCZRUkAr4q4ZKcQFXvyJ5rTcVGj/jGFGTAi3GCR+S0TCOR0m3M7zo9ZPOT53kpB9f985Okw/awDPTRsPeIDkZaZ0bTMvN3b8j1T10mwNaZZelyL2SYGpaNAtdKwwDymw7cDw3en8JrursRTkexr/9HiejziC+xvT+MtiY2XXl3tl3qfc6yWUc9zvnF4OT0cWwgwQ5OYuH+yHICiDbOGIB+N7YHhPXN13HJoFPHhWBVyqSz7mLNZrLGmvak4V6xU90jgaWT4nnmw6WO8v37f35idX8OUdfv6R7lHkRxhdalFk2MR2W2bsfpr9yZKmg08UZ3EL+LRL3498OLRG4IoI3DUW7E3dAsy0g96aMFYAZoplKPoMURQVGoaY88szoo0LnQaCG23iMP4CIjSf9aqH7n6Fzjn3adLdG6N1j0yeL3ZDpTSYCJmR5tsX7OOqP66Jtwb0f7fMzPS8t85yrmanyJWVQUcH13WZ7AFuraI53jaMpEXK9ljZ3GXTj46NLS7vlF7pCvnsetxXwZuvJMjY9nxAIsyj0TZ+FkWu5u58sr8ioObCUF7frjOKFcqvJK2drLLJ3rfmv4poSV3yCd/BU2dipMahzyYc4hwi2zupSMBCHDX/7XCxv39iSx28sB6rl3sw6MwqzsZP5oR/RILAcNzNDpboRHKJXOKyl1DvlBe0T9rDUx0uxn4URmBEB26X7eovIcjZJEbkZlz/qQWKjC/t6lQjA9VjgMpsBlhwbfGJ6b6LQPHN0EUo5Oi/Top5lIF5y4L5epdntWH1hKsd1UUD+BsrNrplQ9Wb7mf/fI6+u8ZrrD0AaMxAT3RyUtazmhMIlKZq3kHljlYPWQ5aQgqmM6f/62eWJ5wT92NtsKMwhz3LYMkE9ARvaLe3dP9bWN0qNFgAA&quot;"/>
    <we:property name="datasetId" value="&quot;8803de60-9fd6-4fdb-995c-6344750cf1ee&quot;"/>
    <we:property name="pageName" value="&quot;ReportSection&quot;"/>
    <we:property name="reportUrl" value="&quot;/groups/me/reports/8d40d981-65b2-4b98-a078-d8de2f630d0b/ReportSection?visual=7e45d74d2de0562e6a05&quot;"/>
    <we:property name="artifactName" value="&quot;Type of Collision&quot;"/>
    <we:property name="reportName" value="&quot;gallatin_ave_crash_data&quot;"/>
    <we:property name="reportState" value="&quot;CONNECTED&quot;"/>
    <we:property name="pageDisplayName" value="&quot;Page 1&quot;"/>
    <we:property name="backgroundColor" value="&quot;#FFF&quot;"/>
    <we:property name="initialStateBookmark" value="&quot;H4sIAAAAAAAAA+VYbVPjNhD+Kxl/6H3JdPz+wrdATMsAgcYpTKfDeGRpk+jOsVNZ5i694b93JTtAcpAcKc0x9ENm4tVqtfvso9VKXw3Gq3lOFgMyA+PAOCzLTzMiPnUso2sUrezi4vS8NzxNB73zGMXlXPKyqIyDr4YkYgLyilc1yZUFFP550zVInl+Sifoak7yCrjEHUZUFyfnf0CjjkBQ13HUN+DLPS0GUyUQSCcrsLarjN65t/ezgioRKfgsJUNlIhzAvhVx+d42q+addWh1TxvSCR2UhCS/QsJK5XsQix7YZsUwH7MwiDlHyMc9lq5It4i9zgfFglIu5wqHHbklBgRnaaQFV1a5wVOb1TP+LV+RJWQsKQxjroUJyuUAzVJBqitjcYfCXokRotDgnUoum5ecjAQgEMw7Mu+6+Vi+LyRPL36Ck4sUkb9P2gOeo8WpG5ooR2UfEW8GG+i2hlOqsZEppyhmDAs3jaDZmzLQj0wwzRgKTBFmwAfmWgcd6MByDxygde6YdBvgLQ8fHxVt8jtDnSSk4RS+7rTll7WrJJbtrHItypu22bFfcuUemQGBSx1LEb4LD8LvG9RQE6DnIIMaXpDpZA7xqVb4jFc2HXn0tCZRUkAr4q4ZKcQFXvyJ5rTcVGj/jGFGTAi3GCR+S0TCOR0m3M7zo9ZPOT53kpB9f985Okw/awDPTRsPeIDkZaZ0bTMvN3b8j1T10mwNaZZelyL2SYGpaNAtdKwwDymw7cDw3en8JrursRTkexr/9HiejziC+xvT+MtiY2XXl3tl3qfc6yWUc9zvnF4OT0cWwgwQ5OYuH+yHICiDbOGIB+N7YHhPXN13HJoFPHhWBVyqSz7mLNZrLGmvak4V6xU90jgaWT4nnmw6WO8v37f35idX8OUdfv6R7lHkRxhdalFk2MR2W2bsfpr9yZKmg08UZ3EL+LRL3498OLRG4IoI3DUW7E3dAsy0g96aMFYAZoplKPoMURQVGoaY88szoo0LnQaCG23iMP4CIjSf9aqH7n6Fzjn3adLdG6N1j0yeL3ZDpTSYCJmR5tsX7OOqP66Jtwb0f7fMzPS8t85yrmanyJWVQUcH13WZ7AFuraI53jaMpEXK9ljZ3GXTj46NLS7vlF7pCvnsetxXwZuvJMjY9nxAIsyj0TZ+FkWu5u58sr8ioObCUF7frjOKFcqvJK2drLLJ3rfmv4poSV3yCd/BU2dipMahzyYc4hwi2zupSMBCHDX/7XCxv39iSx28sB6rl3sw6MwqzsZP5oR/RILAcNzNDpboRHKJXOKyl1DvlBe0T9rDUx0uxn4URmBEB26X7eovIcjZJEbkZlz/qQWKjC/t6lQjA9VjgMpsBlhwbfGJ6b6LQPHN0EUo5Oi/Top5lIF5y4L5epdntWH1hKsd1UUD+BsrNrplQ9Wb7mf/fI6+u8ZrrD0AaMxAT3RyUtazmhMIlKZq3kHljlYPWQ5aQgqmM6f/62eWJ5wT92NtsKMwhz3LYMkE9ARvaLe3dP9bWN0qNFgAA&quot;"/>
    <we:property name="isFiltersActionButtonVisible" value="true"/>
    <we:property name="isVisualContainerHeaderHidden" value="false"/>
    <we:property name="reportEmbeddedTime" value="&quot;2024-02-28T05:15:16.176Z&quot;"/>
    <we:property name="creatorTenantId" value="&quot;101da587-1843-4f52-8b8a-17b069c66d33&quot;"/>
    <we:property name="creatorUserId" value="&quot;10032002EA2AACE7&quot;"/>
    <we:property name="creatorSessionId" value="&quot;ca25d83c-9308-436f-8b9a-c7fef8102505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985A73D-7C10-4677-8ADF-BCEBB503D8CA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8d40d981-65b2-4b98-a078-d8de2f630d0b&amp;config=eyJjbHVzdGVyVXJsIjoiaHR0cHM6Ly9XQUJJLVVTLUVBU1QtQS1QUklNQVJZLXJlZGlyZWN0LmFuYWx5c2lzLndpbmRvd3MubmV0IiwiZW1iZWRGZWF0dXJlcyI6eyJ1c2FnZU1ldHJpY3NWTmV4dCI6dHJ1ZSwiZGlzYWJsZUFuZ3VsYXJKU0Jvb3RzdHJhcFJlcG9ydEVtYmVkIjp0cnVlfX0%3D&amp;disableSensitivityBanner=true&amp;lrtl=true&quot;"/>
    <we:property name="bookmark" value="&quot;H4sIAAAAAAAAA+VYbW/jNgz+K4E/7L4Eg99f+i1t3K1Yr9clWYthKAJaYhLdOXYmy91lh/73UbLTNrk2uWZdr+g+BIgpiiIfPiIlfbG4qBY5LM9gjtaBdViWn+YgP3Ucq2sV67LQjhNmYwiO4wdRYMdZhKRVLpQoi8o6+GIpkFNUF6KqIdcGSfjHVdeCPD+Hqf6aQF5h11qgrMoCcvE3Nso0pGSNN10LPy/yUoI2OVSgUJu9JnX6JlecHz1aEZgS1zhEphrpABelVKvvrlU1/4xL62PamFnwqCwUiIIMa5kfJDzxXJeDY3voZg54oOUTkatWJVumnxeS4qEolwsNS49fQ8GQW8ZpiVXVrnBU5vXc/EvX5MOylgwHODFDhRJqSWaYhGpG2NxQ8OeyJGiMOAdlRLPyryOJBAS3Duyb7kutXhbTB5a/Ikklimnepu0Oz1Hj1RwWmhHZR8Jbw0b6Lb+06rzkWmkmOMeCzNNoNuHcdhObyMQhsiHKoi3It4Q8NoPxBAPO2CSw3TiiXxx7IS3e4nNEPk9LKRh52W3NaWsXKy65XetYlnNjtyW/5s4tMgUBM/YcvQ+a4Cj8rnU5Q4lmDjGIixWpTjYAr1qVb0hF82FW30gCgwrHEv+ssdJcoNUvIK/NpiLjp4IialJgxDTh3XA0SNPRsNsZfOj1h50fOsOTfnrZO/1l+M4YeGTaaNA7G56MjM4VpeXq5t+R6ha67QGts8vR5F5LMLMdlsW+E8cR464beYGfvL0EV3X2pBwP0l9/S4ejzll6Sen96WxrZjeVe6ffpN7rDM/TtN95/+HsZPRh0CGCnJymg5chyBoguzjiIIbBxJ2AH9q+50IUwr0i8ExF8jF3qUYLVVNNe7BQr/lJzrHICRkEoe1RuXPC0H05P6maP+bo00u6thEwHiQUQ+ww7rhgezxz92+YPwtiomSz5SleY/51tLfjXw+torwAKZpDQ7vb9kCsLRK3pqw1EDkhNlZijmMSFRSFnnLPM6tPCp07gR5u47F+R5Bbu/l6MfufofOezmKz/Q47bx6bPiz3Q6Y3nUqcwqp/pS/Rzo/roj1mB9/b50fOtazMc6FnjrUvY44Vk8LcX3YHsLNS5nSfOJqBVJtH4Oa+Qm58vHcxabf80lTIN8/jtgJe7bwQTOwgBMA4S+LQDnmc+I6/f2d5RkYtkI9Fcb3JKFFot5q8Cr7BInffmv8srmlxJaZ0zx5rG3s1/zpXYkBzQPJNVpeSozxs+NsXcnXDpmN3+spyoI/V21lnJ3E28bIwDhMWRY7nZ3asVbeCA2aFw1ops1OecOulcyoL6eIbZnGCdgLo+uyl3huynE/HhNxcqO/16LDVhZd6eYjQD3jkc5cjlRwXQ7CDV1FoHmldwJgg59W4qOcZyqc03OerNPu11SemclIXBeavoNzsmwldb3b3/P8e+V3d1uyDO5CtOcqpOTiUtaoWwPAciuYtZNGsKNDoEYOg4Dqb5r95dnngOcE89jabjfIrshx3TNBPwI1f+pHh5h/23Oj0nBYAAA==&quot;"/>
    <we:property name="datasetId" value="&quot;8803de60-9fd6-4fdb-995c-6344750cf1ee&quot;"/>
    <we:property name="pageName" value="&quot;ReportSection&quot;"/>
    <we:property name="reportUrl" value="&quot;/groups/me/reports/8d40d981-65b2-4b98-a078-d8de2f630d0b/ReportSection?visual=bfdd029008bda70a7b7a&quot;"/>
    <we:property name="artifactName" value="&quot;311 Requests&quot;"/>
    <we:property name="reportName" value="&quot;gallatin_ave_crash_data&quot;"/>
    <we:property name="reportState" value="&quot;CONNECTED&quot;"/>
    <we:property name="pageDisplayName" value="&quot;Page 1&quot;"/>
    <we:property name="backgroundColor" value="&quot;#FFF&quot;"/>
    <we:property name="initialStateBookmark" value="&quot;H4sIAAAAAAAAA+VY31PjNhD+VzJ+6L1kOv5th7dATMsAgSYpTKfDeGRp7ejOsVNZ5i694X/vSnaA5CA5Uppj6ENm4tVqtfvtp11JXw3Gq3lOFkMyA+PAOCzLTzMiPnUso2sUrezi4vS8PzqNh/3zCMXlXPKyqIyDr4YkIgN5xaua5MoCCv+86Rokzy9Jpr5SklfQNeYgqrIgOf8bGmUckqKGu64BX+Z5KYgyOZZEgjJ7i+r4jWtbPzu4IqGS38IYqGykI5iXQi6/u0bV/NMurY4pY3rBo7KQhBdoWMlcr8d6jm0zYpkO2IlFHKLkKc9lq5Isoi9zgfFglIu5wqHPbklBgRnaaQFV1a5wVOb1TP+LVuTjshYURpDqoUJyuUAzVJBqitjcYfCXokRotDgnUoum5ecjAQgEMw7Mu+6+Vi+L7Inlb1BS8SLL27Q94DlpvJqRuWJE8hHxVrChfksopTormVKacsagQPM4mqSMmXbPNMOEkcAkQRJsQL5l4LEeDFPwGKWpZ9phgL8wdHxcvMXnCH3OSsEpetltzSlrV0su2V3jWJQzbbdlu+LOPTIFAhM7liJ+ExyG3zWupyBAz0EGMb4k1cka4FWr8h2paD706mtJoKSCWMBfNVSKC7j6FclrvanQ+BnHiJoUaDFO+DCejKJoMu52Rhf9wbjzU2d8Moiu+2en4w/awDPTJqP+cHwy0To3mJabu39HqnvoNge0yi5LkXslwdS0aBK6VhgGlNl24Hhu7/0luKqTF+V4FP32ezSedIbRNab3l+HGzK4r98++S73fGV9G0aBzfjE8mVyMOkiQk7NotB+CrACyjSMWgO+ldkpc33QdmwQ+eVQEXqlIPucu1mgua6xpTxbqFT/RORpYPiWebzpY7izft/fnJ1bz5xx9eUlXNjzKvB7GEFqUWTYxHZbYuzfMXzkyUdDp4gxuIf822vvxb4eWUV4RwZtDQ7vbdkCsLRL3powVEBkiFks+gxhFBUahpjzyzBigQudBoIbbeIw/gIiN3Xy1mP3P0DnHs9h0t8POu8dmQBa7IdPPMgEZWfavaB/t/Lgu2mO296N9fuZcS8s852pmrHyJGVRUcH1/2R7A1kqZ433iaEqEXD8CN/cVdOPjo4tJu+UXukK+ex63FfBm64UgNT2fEAiTXuibPgt7ruXu3llekVFzYDEvbtcZxQvlVpNXztZYZO9a81/FNSWueIb37FjZ2Kn517nkI5xDBFtndSkYiMOGvwMuljdsPHZHbywH6li9mXVmL0xSJ/FDv0eDwHLcxAyV6kZwiF7hsJZS75QX3HrxnEp9vPj6SdgDs0fAdum+3huSnGUxIjfj8kc9Omx0YV8vDwG4HgtcZjPAkmODT0zvTRSaZ1oXoZSj8zIu6lkC4iUN9/UqzW5t9YWpTOuigPwNlJtdM6Hqzfae/98jv63b6n3wALIxA5Hpg0NZy2pOKFySonkLmTcrctB6yCBSMJVN/V8/uzzxnKAfe5vNhvnlSQ5bJqgn4MYv9chw9w9mu/gpjRYAAA==&quot;"/>
    <we:property name="isFooterCollapsed" value="true"/>
    <we:property name="isFiltersActionButtonVisible" value="true"/>
    <we:property name="isVisualContainerHeaderHidden" value="false"/>
    <we:property name="reportEmbeddedTime" value="&quot;2024-02-28T04:53:26.625Z&quot;"/>
    <we:property name="creatorTenantId" value="&quot;101da587-1843-4f52-8b8a-17b069c66d33&quot;"/>
    <we:property name="creatorUserId" value="&quot;10032002EA2AACE7&quot;"/>
    <we:property name="creatorSessionId" value="&quot;e268b6f2-f0ac-453f-bf76-6bd452cc65b4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5BA751F-6A5D-499E-8005-A80E50E8C9EF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8d40d981-65b2-4b98-a078-d8de2f630d0b&amp;config=eyJjbHVzdGVyVXJsIjoiaHR0cHM6Ly9XQUJJLVVTLUVBU1QtQS1QUklNQVJZLXJlZGlyZWN0LmFuYWx5c2lzLndpbmRvd3MubmV0IiwiZW1iZWRGZWF0dXJlcyI6eyJ1c2FnZU1ldHJpY3NWTmV4dCI6dHJ1ZSwiZGlzYWJsZUFuZ3VsYXJKU0Jvb3RzdHJhcFJlcG9ydEVtYmVkIjp0cnVlfX0%3D&amp;disableSensitivityBanner=true&amp;lrtl=true&quot;"/>
    <we:property name="bookmark" value="&quot;H4sIAAAAAAAAA+VYbVPjNhD+Kxl/6H3xdPwSv/EtENMyQKBJCtPpMBlZWie6c2xXlrlLb/Lfu5IdIDlIjpRyDP2QmXi1Wu0++2i10leD8arMyGJA5mAcGIdF8WlOxKeObZhG3souLk7Pe8PTyaB3HqO4KCUv8so4+GpIIqYgr3hVk0xZQOGfN6ZBsuySTNVXSrIKTKMEURU5yfjf0CjjkBQ1LE0DvpRZIYgyOZJEgjJ7i+r4jWvbP7u4IqGS38IIqGykQygLIVffplE1/7RL62PKmF7wqMgl4TkaVrKuF7HIdRxGbMsFJ7GJS5Q85ZlsVZJF/KUUGA9GuSgVDj12S3IKzNBOC6iqdoWjIqvn+l+8Jh8VtaAwhFQP5ZLLBZqhglQzxGaJwV+KAqHR4oxILZoVn48EIBDMOLCW5mutXuTTR5a/QUnF82nWpu0ez3Hj1ZyUihHJR8RbwbZUNpKUMcuJLCtMGAksEiTBFnRblh3rwTAFj1GaepYTBvgLQ9fHBVoMjtCvaSE4RU/M1pyydrXii2Max6KYa7stoxU/7qLPMfiJaytyNwFgiKZxPQMBeg6yhPEVcU42QK1ale+Au/nQq28ATUkFEwF/1VCpfOPqVySr9cZB42ccI2pg1mKc8GE0HsbxeGR2hhe9/qjzU2d00o+ve2enow/awBPTxsPeYHQy1jo3mJab5b8jzh102wNaZ5CtCLyWYGrZNAm7dhgGlDlO4Hrd6P0luKqTZ+V4GP/2ezwadwbxNab3l8HWzG4q986+S73XGV3Gcb9zfjE4GV8MO0iQk7N4+DoEWQNkF0dsAN9LnZR0favrOiTwyYMi8EKF8Cl3sQ5zWTN4vBiv+YnO0cD2KfF8y8VyZ/u+83p+YsV+ytHnl21z1Qco1XnBlNKMMwaK3zjqUeZFGF9oU2Y7xHJZ4ux/YP7KkaWCzhZncAvZt0jcjX87tELgigjeNA3tTtwDzbaA3Jky1gBmiOZE8jlMUJRjFGrKA8+MPip07gVquI3H+AOI2Hqarxe6/xk659iLzfZrdt49Nn2y2A+Z3nQqYEpWZ1v8Gkf9cZ23bbb3o31+oq+lRZZxNXOifJkwqKjg+v6yO4CdVTTD+8TRjAi5WUub+wq68fHBxaTd8gtdId89j9sKeLPzZEktzycEwiQKfctnYdS1u/ufLC/IqBLYhOe3m4ziuXKryStnGyxy9q35L+KaEld8ivfsibKxV2NQZ5IPcQ4RbJPVhWAgDhv+9rlY3bCxJY/fWA5Uy72ddVYUJqmb+KEf0SCw3W5ihUp1KzhEr3BYS6l3yjPaJ+xhqY+XYj8JI7AiAk6XvtZ7Q5Kx6QSRm3P5ox4dtrrwUi8Pu3IQQNdjQZc5DLDkOOATy3sTheaJo4tQytF5OcnreQLiOQfuy1Wa/Y7VZ6YyrfMcsjdQbvbNhKo3u8/8/x75Xaet3gf3IBtzEFPdOBS1rEpC4ZLkzTtJ2azIQeshg0jOVDb1f/0k88hTg37sbTYb5pcnGeyYoJ6AG7/UA8TyH3zIboCNFgAA&quot;"/>
    <we:property name="datasetId" value="&quot;8803de60-9fd6-4fdb-995c-6344750cf1ee&quot;"/>
    <we:property name="pageName" value="&quot;ReportSection&quot;"/>
    <we:property name="reportUrl" value="&quot;/groups/me/reports/8d40d981-65b2-4b98-a078-d8de2f630d0b/ReportSection?visual=459d9322da103e2b1a3a&quot;"/>
    <we:property name="artifactName" value="&quot;Crashes&quot;"/>
    <we:property name="reportName" value="&quot;gallatin_ave_crash_data&quot;"/>
    <we:property name="reportState" value="&quot;CONNECTED&quot;"/>
    <we:property name="pageDisplayName" value="&quot;Page 1&quot;"/>
    <we:property name="backgroundColor" value="&quot;#FFF&quot;"/>
    <we:property name="initialStateBookmark" value="&quot;H4sIAAAAAAAAA+VYbVPjNhD+Kxl/6H3xdPwSv/EtENMyQKBJCtPpMBlZWie6c2xXlrlLb/Lfu5IdIDlIjpRyDP2QmXi1Wu0++2i10leD8arMyGJA5mAcGIdF8WlOxKeObZhG3souLk7Pe8PTyaB3HqO4KCUv8so4+GpIIqYgr3hVk0xZQOGfN6ZBsuySTNVXSrIKTKMEURU5yfjf0CjjkBQ1LE0DvpRZIYgyOZJEgjJ7i+r4jWvbP7u4IqGS38IIqGykQygLIVffplE1/7RL62PKmF7wqMgl4TkaVrKuF7HIdRxGbMsFJ7GJS5Q85ZlsVZJF/KUUGA9GuSgVDj12S3IKzNBOC6iqdoWjIqvn+l+8Jh8VtaAwhFQP5ZLLBZqhglQzxGaJwV+KAqHR4oxILZoVn48EIBDMOLCW5mutXuTTR5a/QUnF82nWpu0ez3Hj1ZyUihHJR8RbwbZUNpKUMcuJLCtMGAksEiTBFnRblh3rwTAFj1GaepYTBvgLQ9fHBVoMjtCvaSE4RU/M1pyydrXii2Max6KYa7stoxU/7qLPMfiJaytyNwFgiKZxPQMBeg6yhPEVcU42QK1ale+Au/nQq28ATUkFEwF/1VCpfOPqVySr9cZB42ccI2pg1mKc8GE0HsbxeGR2hhe9/qjzU2d00o+ve2enow/awBPTxsPeYHQy1jo3mJab5b8jzh102wNaZ5CtCLyWYGrZNAm7dhgGlDlO4Hrd6P0luKqTZ+V4GP/2ezwadwbxNab3l8HWzG4q986+S73XGV3Gcb9zfjE4GV8MO0iQk7N4+DoEWQNkF0dsAN9LnZR0favrOiTwyYMi8EKF8Cl3sQ5zWTN4vBiv+YnO0cD2KfF8y8VyZ/u+83p+YsV+ytHnl21z1Qco1XnBlNKMMwaK3zjqUeZFGF9oU2Y7xHJZ4ux/YP7KkaWCzhZncAvZt0jcjX87tELgigjeNA3tTtwDzbaA3Jky1gBmiOZE8jlMUJRjFGrKA8+MPip07gVquI3H+AOI2Hqarxe6/xk659iLzfZrdt49Nn2y2A+Z3nQqYEpWZ1v8Gkf9cZ23bbb3o31+oq+lRZZxNXOifJkwqKjg+v6yO4CdVTTD+8TRjAi5WUub+wq68fHBxaTd8gtdId89j9sKeLPzZEktzycEwiQKfctnYdS1u/ufLC/IqBLYhOe3m4ziuXKryStnGyxy9q35L+KaEld8ivfsibKxV2NQZ5IPcQ4RbJPVhWAgDhv+9rlY3bCxJY/fWA5Uy72ddVYUJqmb+KEf0SCw3W5ihUp1KzhEr3BYS6l3yjPaJ+xhqY+XYj8JI7AiAk6XvtZ7Q5Kx6QSRm3P5ox4dtrrwUi8Pu3IQQNdjQZc5DLDkOOATy3sTheaJo4tQytF5OcnreQLiOQfuy1Wa/Y7VZ6YyrfMcsjdQbvbNhKo3u8/8/x75Xaet3gf3IBtzEFPdOBS1rEpC4ZLkzTtJ2azIQeshg0jOVDb1f/0k88hTg37sbTYb5pcnGeyYoJ6AG7/UA8TyH3zIboCNFgAA&quot;"/>
    <we:property name="isFooterCollapsed" value="true"/>
    <we:property name="isFiltersActionButtonVisible" value="true"/>
    <we:property name="isVisualContainerHeaderHidden" value="false"/>
    <we:property name="reportEmbeddedTime" value="&quot;2024-02-28T04:52:40.085Z&quot;"/>
    <we:property name="creatorTenantId" value="&quot;101da587-1843-4f52-8b8a-17b069c66d33&quot;"/>
    <we:property name="creatorUserId" value="&quot;10032002EA2AACE7&quot;"/>
    <we:property name="creatorSessionId" value="&quot;8d0d4cd9-6b5d-43c5-8f0f-cff8d4d1329e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E3FED3B-DE0E-430A-B114-3A7AA9FCCC6D}">
  <we:reference id="wa200003233" version="2.0.0.3" store="en-US" storeType="OMEX"/>
  <we:alternateReferences>
    <we:reference id="WA200003233" version="2.0.0.3" store="" storeType="OMEX"/>
  </we:alternateReferences>
  <we:properties/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106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AvenirNext LT Pro Medium</vt:lpstr>
      <vt:lpstr>Sabon Next LT</vt:lpstr>
      <vt:lpstr>DappledVTI</vt:lpstr>
      <vt:lpstr>Making Nashville’s Streets Safer</vt:lpstr>
      <vt:lpstr>Inspiration / Context</vt:lpstr>
      <vt:lpstr>Data Collection</vt:lpstr>
      <vt:lpstr>Crash Statistics</vt:lpstr>
      <vt:lpstr>Crashes vs 311 Requests</vt:lpstr>
      <vt:lpstr>Crashes vs 311 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Nashville’s Streets Safer</dc:title>
  <dc:creator>James Chabinec</dc:creator>
  <cp:lastModifiedBy>James Chabinec</cp:lastModifiedBy>
  <cp:revision>5</cp:revision>
  <dcterms:created xsi:type="dcterms:W3CDTF">2024-02-28T04:13:20Z</dcterms:created>
  <dcterms:modified xsi:type="dcterms:W3CDTF">2024-02-28T06:11:04Z</dcterms:modified>
</cp:coreProperties>
</file>